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5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88E243-935F-4131-BA0A-ACCB70A97A7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87BD2-06F5-4C44-AE4C-77AE0FE416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2C000-072B-4F70-ACD3-20B9CF27123A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First of all, the information about this course: </a:t>
            </a:r>
          </a:p>
          <a:p>
            <a:r>
              <a:rPr lang="en-US" altLang="zh-CN"/>
              <a:t>WHAT is it about  </a:t>
            </a:r>
          </a:p>
          <a:p>
            <a:r>
              <a:rPr lang="en-US" altLang="zh-CN"/>
              <a:t>WHY do we learn it</a:t>
            </a:r>
          </a:p>
          <a:p>
            <a:r>
              <a:rPr lang="en-US" altLang="zh-CN"/>
              <a:t>HOW we learn this course and </a:t>
            </a:r>
          </a:p>
          <a:p>
            <a:r>
              <a:rPr lang="en-US" altLang="zh-CN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673E0-0CCC-4D71-815E-DEC0A67BCC1B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423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altLang="zh-CN"/>
              <a:t>A quick summary . . .</a:t>
            </a:r>
          </a:p>
        </p:txBody>
      </p:sp>
      <p:sp>
        <p:nvSpPr>
          <p:cNvPr id="142339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63125-F8C1-4591-903C-6BE3794AC9F6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F2668-92E5-4A0E-A55A-BC3FE0BC471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sequence:</a:t>
            </a:r>
          </a:p>
          <a:p>
            <a:endParaRPr lang="en-US" altLang="zh-CN"/>
          </a:p>
          <a:p>
            <a:r>
              <a:rPr lang="en-US" altLang="zh-CN"/>
              <a:t>start;</a:t>
            </a:r>
          </a:p>
          <a:p>
            <a:r>
              <a:rPr lang="en-US" altLang="zh-CN"/>
              <a:t>advance</a:t>
            </a:r>
          </a:p>
          <a:p>
            <a:r>
              <a:rPr lang="en-US" altLang="zh-CN"/>
              <a:t>insert</a:t>
            </a:r>
          </a:p>
          <a:p>
            <a:r>
              <a:rPr lang="en-US" altLang="zh-CN"/>
              <a:t>attach</a:t>
            </a:r>
          </a:p>
          <a:p>
            <a:r>
              <a:rPr lang="en-US" altLang="zh-CN"/>
              <a:t>remove_current</a:t>
            </a:r>
          </a:p>
          <a:p>
            <a:r>
              <a:rPr lang="en-US" altLang="zh-CN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8912E-8568-46CF-82B6-1B0AF330483F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067AD-09EF-4157-BB65-C4A9CC222D25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ECFDC-25C5-403F-B2F2-E165837921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5DACB-59ED-4351-B2D9-C43434467DF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3F588-4D60-4DD6-AFC6-EBD82151FF5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931ED-5076-4951-AAF8-23F7C491A4D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C0452-54E5-4C8F-87C0-3BB395A0F6A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FA14D-627C-4991-9234-C9D651C36D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C8249-81EA-48F6-8BC2-8ADAAB5C9B6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581E4-F40C-4A11-9E4A-63E83133F3D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AE106-DA46-4016-9064-5DF69D0F843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332FB-7358-49E5-B474-0153ACB924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2E2B3-F5DB-4FDD-90A7-F592CF3A64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6E693F96-C556-4641-8AD2-3144CEBBAB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g-pp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Reviews for Exam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Chapter 1-4</a:t>
            </a:r>
          </a:p>
          <a:p>
            <a:r>
              <a:rPr lang="en-US" altLang="zh-CN" dirty="0">
                <a:ea typeface="宋体" pitchFamily="2" charset="-122"/>
              </a:rPr>
              <a:t>CSc 212 Data Structures, Sec RS</a:t>
            </a:r>
          </a:p>
          <a:p>
            <a:r>
              <a:rPr lang="en-US" altLang="zh-CN" dirty="0">
                <a:ea typeface="宋体" pitchFamily="2" charset="-122"/>
              </a:rPr>
              <a:t>CCNY, Spring </a:t>
            </a:r>
            <a:r>
              <a:rPr lang="en-US" altLang="zh-CN" dirty="0" smtClean="0">
                <a:ea typeface="宋体" pitchFamily="2" charset="-122"/>
              </a:rPr>
              <a:t>2011</a:t>
            </a: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Dynamic Classes </a:t>
            </a:r>
            <a:r>
              <a:rPr lang="en-US" altLang="zh-CN" sz="3200">
                <a:ea typeface="宋体" pitchFamily="2" charset="-122"/>
              </a:rPr>
              <a:t>(Ch 4.3–4)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 Member Variables</a:t>
            </a:r>
          </a:p>
          <a:p>
            <a:r>
              <a:rPr lang="en-US" altLang="zh-CN">
                <a:ea typeface="宋体" pitchFamily="2" charset="-122"/>
              </a:rPr>
              <a:t> Dynamic Memory Allocation </a:t>
            </a:r>
          </a:p>
          <a:p>
            <a:pPr lvl="1"/>
            <a:r>
              <a:rPr lang="en-US" altLang="zh-CN">
                <a:ea typeface="宋体" pitchFamily="2" charset="-122"/>
              </a:rPr>
              <a:t>where and how</a:t>
            </a:r>
          </a:p>
          <a:p>
            <a:r>
              <a:rPr lang="en-US" altLang="zh-CN">
                <a:ea typeface="宋体" pitchFamily="2" charset="-122"/>
              </a:rPr>
              <a:t> Value Semantics (with dynamic memory)</a:t>
            </a:r>
          </a:p>
          <a:p>
            <a:pPr lvl="1"/>
            <a:r>
              <a:rPr lang="en-US" altLang="zh-CN">
                <a:ea typeface="宋体" pitchFamily="2" charset="-122"/>
              </a:rPr>
              <a:t> assignment operator overloading</a:t>
            </a:r>
          </a:p>
          <a:p>
            <a:pPr lvl="1"/>
            <a:r>
              <a:rPr lang="en-US" altLang="zh-CN">
                <a:ea typeface="宋体" pitchFamily="2" charset="-122"/>
              </a:rPr>
              <a:t> your own copy constructor</a:t>
            </a:r>
          </a:p>
          <a:p>
            <a:r>
              <a:rPr lang="en-US" altLang="zh-CN">
                <a:ea typeface="宋体" pitchFamily="2" charset="-122"/>
              </a:rPr>
              <a:t>Destructor </a:t>
            </a:r>
          </a:p>
          <a:p>
            <a:r>
              <a:rPr lang="en-US" altLang="zh-CN">
                <a:ea typeface="宋体" pitchFamily="2" charset="-122"/>
              </a:rPr>
              <a:t>the Law of the Big Three</a:t>
            </a:r>
          </a:p>
          <a:p>
            <a:pPr>
              <a:buFontTx/>
              <a:buNone/>
            </a:pPr>
            <a:r>
              <a:rPr lang="en-US" altLang="zh-CN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>
                <a:ea typeface="宋体" pitchFamily="2" charset="-122"/>
              </a:rPr>
              <a:t>16 - 23</a:t>
            </a:r>
            <a:r>
              <a:rPr lang="en-US" altLang="zh-CN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Exam 1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altLang="zh-CN" sz="2800" dirty="0">
                <a:ea typeface="宋体" pitchFamily="2" charset="-122"/>
              </a:rPr>
              <a:t>Thursday,  </a:t>
            </a:r>
            <a:r>
              <a:rPr lang="en-US" altLang="zh-CN" sz="2800">
                <a:ea typeface="宋体" pitchFamily="2" charset="-122"/>
              </a:rPr>
              <a:t>March </a:t>
            </a:r>
            <a:r>
              <a:rPr lang="en-US" altLang="zh-CN" sz="2800" smtClean="0">
                <a:ea typeface="宋体" pitchFamily="2" charset="-122"/>
              </a:rPr>
              <a:t>03, </a:t>
            </a:r>
            <a:r>
              <a:rPr lang="en-US" altLang="zh-CN" sz="2800" dirty="0">
                <a:ea typeface="宋体" pitchFamily="2" charset="-122"/>
              </a:rPr>
              <a:t>4:00 – 5:40 am NAC 6/114</a:t>
            </a:r>
          </a:p>
          <a:p>
            <a:r>
              <a:rPr lang="en-US" altLang="zh-CN" dirty="0">
                <a:ea typeface="宋体" pitchFamily="2" charset="-122"/>
              </a:rPr>
              <a:t>Two parts (100 minutes, 30 questions)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Short Answers (10), e.g.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>
              <a:latin typeface="Arial Narrow" pitchFamily="34" charset="0"/>
              <a:ea typeface="宋体" pitchFamily="2" charset="-122"/>
            </a:endParaRPr>
          </a:p>
          <a:p>
            <a:pPr lvl="1"/>
            <a:r>
              <a:rPr lang="en-US" altLang="zh-CN" dirty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foo objects? </a:t>
            </a: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Chapter 1 (Lecture 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Course Objectives 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WHAT (Topics – ADTs, classes)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WHY (Importance – not only for credits)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WHERE (Goals – data structure experts)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HOW (Lectures, Self-Test Exercises, Assignments, Quizzes and Exams)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Phase of Software Development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Basic design strategy 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four steps- S, D, I, 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Pre-conditions and post-conditions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assert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Running time analysis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big-O notation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Chapter 2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</a:t>
            </a:r>
            <a:r>
              <a:rPr lang="en-US" altLang="zh-CN" sz="2400">
                <a:ea typeface="宋体" pitchFamily="2" charset="-122"/>
              </a:rPr>
              <a:t>OOP, ADTs and Classes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 Class Definition, Implementation and Use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 Constructors and Value Semantics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Namespace and Documentation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three ways to use namespace; pre- /post-conditions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Classes and Parameters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value, reference, const reference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Operator Overloading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nonmember, member and friend function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>
                <a:ea typeface="宋体" pitchFamily="2" charset="-122"/>
              </a:rPr>
              <a:t>1, 4 ,513,15,17,21,23, 25,28,31</a:t>
            </a:r>
            <a:endParaRPr lang="en-US" altLang="zh-CN" sz="2800">
              <a:latin typeface="Arial Narrow" pitchFamily="34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A container class is a class that can hold a collection of items.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Container classes can be implemented with a C++ class.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The class is implemented with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>
                <a:ea typeface="宋体" pitchFamily="2" charset="-122"/>
              </a:rPr>
              <a:t> and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count – the number of occurrence</a:t>
            </a:r>
          </a:p>
          <a:p>
            <a:r>
              <a:rPr lang="en-US" altLang="zh-CN">
                <a:ea typeface="宋体" pitchFamily="2" charset="-122"/>
              </a:rPr>
              <a:t>erase_one – remove one from the bag</a:t>
            </a:r>
          </a:p>
          <a:p>
            <a:r>
              <a:rPr lang="en-US" altLang="zh-CN">
                <a:ea typeface="宋体" pitchFamily="2" charset="-122"/>
              </a:rPr>
              <a:t>erase – remove all </a:t>
            </a:r>
          </a:p>
          <a:p>
            <a:r>
              <a:rPr lang="en-US" altLang="zh-CN">
                <a:ea typeface="宋体" pitchFamily="2" charset="-122"/>
              </a:rPr>
              <a:t>+=  - append</a:t>
            </a:r>
          </a:p>
          <a:p>
            <a:r>
              <a:rPr lang="en-US" altLang="zh-CN">
                <a:ea typeface="宋体" pitchFamily="2" charset="-122"/>
              </a:rPr>
              <a:t>b1+b2 - union</a:t>
            </a:r>
          </a:p>
          <a:p>
            <a:r>
              <a:rPr lang="en-US" altLang="zh-CN">
                <a:ea typeface="宋体" pitchFamily="2" charset="-122"/>
              </a:rPr>
              <a:t>insert – add one item </a:t>
            </a:r>
          </a:p>
          <a:p>
            <a:r>
              <a:rPr lang="en-US" altLang="zh-CN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Invariant of a Class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Two rules for our bag implementation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>
                <a:ea typeface="宋体" pitchFamily="2" charset="-122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; for a non-empty bag, the items are stored in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[0] through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[</a:t>
            </a:r>
            <a:r>
              <a:rPr lang="en-US" altLang="zh-CN" sz="240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>
                <a:ea typeface="宋体" pitchFamily="2" charset="-122"/>
              </a:rPr>
              <a:t>-1], and we don’t care what are stored in the rest of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the bag class is not particularly important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Other kinds of container classes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Other types of bags using </a:t>
            </a:r>
            <a:r>
              <a:rPr lang="en-US" altLang="zh-CN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zh-CN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>
                <a:ea typeface="宋体" pitchFamily="2" charset="-122"/>
              </a:rPr>
              <a:t>1,3, 5,10,11,14,18-24</a:t>
            </a:r>
            <a:endParaRPr lang="en-US" altLang="zh-CN">
              <a:latin typeface="Arial Narrow" pitchFamily="34" charset="0"/>
              <a:ea typeface="宋体" pitchFamily="2" charset="-122"/>
            </a:endParaRPr>
          </a:p>
          <a:p>
            <a:pPr lvl="2">
              <a:lnSpc>
                <a:spcPct val="90000"/>
              </a:lnSpc>
            </a:pPr>
            <a:endParaRPr lang="en-US" altLang="zh-CN">
              <a:latin typeface="Arial Narrow" pitchFamily="34" charset="0"/>
              <a:ea typeface="宋体" pitchFamily="2" charset="-122"/>
            </a:endParaRPr>
          </a:p>
          <a:p>
            <a:pPr lvl="2">
              <a:lnSpc>
                <a:spcPct val="90000"/>
              </a:lnSpc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Chapter 4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Variables and </a:t>
            </a:r>
            <a:r>
              <a:rPr lang="en-US" altLang="zh-CN">
                <a:latin typeface="Arial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Garbage Collection and </a:t>
            </a:r>
            <a:r>
              <a:rPr lang="en-US" altLang="zh-CN">
                <a:latin typeface="Arial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Why Dynamic Classes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Limitation of our bag class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bag::CAPACITY constant determines the capacity of every bag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wasteful and hard to reuse</a:t>
            </a:r>
          </a:p>
          <a:p>
            <a:r>
              <a:rPr lang="en-US" altLang="zh-CN" sz="2800">
                <a:ea typeface="宋体" pitchFamily="2" charset="-122"/>
              </a:rPr>
              <a:t>Solution: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provide control over size in running time, by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     pointers and dynamic memory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=&gt; dynamic arrays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784</Words>
  <Application>Microsoft Office PowerPoint</Application>
  <PresentationFormat>On-screen Show (4:3)</PresentationFormat>
  <Paragraphs>121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宋体</vt:lpstr>
      <vt:lpstr>Arial Narrow</vt:lpstr>
      <vt:lpstr>Times</vt:lpstr>
      <vt:lpstr>Arial</vt:lpstr>
      <vt:lpstr>Arial Unicode MS</vt:lpstr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Exam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74</cp:revision>
  <dcterms:created xsi:type="dcterms:W3CDTF">1601-01-01T00:00:00Z</dcterms:created>
  <dcterms:modified xsi:type="dcterms:W3CDTF">2011-02-25T22:29:59Z</dcterms:modified>
</cp:coreProperties>
</file>